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079700" cy="341995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8" d="100"/>
          <a:sy n="28" d="100"/>
        </p:scale>
        <p:origin x="64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5978" y="5597006"/>
            <a:ext cx="23867745" cy="11906497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9963" y="17962664"/>
            <a:ext cx="21059775" cy="8256963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9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094537" y="1820808"/>
            <a:ext cx="6054685" cy="289825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81" y="1820808"/>
            <a:ext cx="17813060" cy="28982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8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856" y="8526139"/>
            <a:ext cx="24218741" cy="14226045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5856" y="22886767"/>
            <a:ext cx="24218741" cy="7481141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/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4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79" y="9104037"/>
            <a:ext cx="11933873" cy="216992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5348" y="9104037"/>
            <a:ext cx="11933873" cy="216992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4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1820815"/>
            <a:ext cx="24218741" cy="661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4140" y="8383633"/>
            <a:ext cx="11879027" cy="410868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4140" y="12492322"/>
            <a:ext cx="11879027" cy="18374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215350" y="8383633"/>
            <a:ext cx="11937530" cy="410868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215350" y="12492322"/>
            <a:ext cx="11937530" cy="18374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7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9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2279968"/>
            <a:ext cx="9056434" cy="7979886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7530" y="4924104"/>
            <a:ext cx="14215348" cy="24303821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4137" y="10259854"/>
            <a:ext cx="9056434" cy="19007648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9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2279968"/>
            <a:ext cx="9056434" cy="7979886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937530" y="4924104"/>
            <a:ext cx="14215348" cy="24303821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4137" y="10259854"/>
            <a:ext cx="9056434" cy="19007648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0480" y="1820815"/>
            <a:ext cx="24218741" cy="6610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80" y="9104037"/>
            <a:ext cx="24218741" cy="21699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30479" y="31697890"/>
            <a:ext cx="6317933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BA7A9-BE8E-4981-8A89-958B7EE46DA5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01401" y="31697890"/>
            <a:ext cx="9476899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831288" y="31697890"/>
            <a:ext cx="6317933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1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7EA771-43B0-1600-A8A6-89AC7525A61B}"/>
              </a:ext>
            </a:extLst>
          </p:cNvPr>
          <p:cNvSpPr txBox="1"/>
          <p:nvPr/>
        </p:nvSpPr>
        <p:spPr>
          <a:xfrm>
            <a:off x="908091" y="521090"/>
            <a:ext cx="26285371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ABC-HEE, 2022</a:t>
            </a:r>
            <a:endParaRPr lang="en-US" altLang="en-US" sz="3200" dirty="0">
              <a:solidFill>
                <a:srgbClr val="C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3200" b="1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Conference on Advances in Biopolymers and Composites: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Health, Environment, and Energy</a:t>
            </a:r>
            <a:endParaRPr lang="en-US" altLang="en-US" sz="3200" b="1" dirty="0">
              <a:solidFill>
                <a:srgbClr val="C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October 20-22, 2022</a:t>
            </a:r>
            <a:endParaRPr lang="en-US" altLang="en-US" sz="3200" dirty="0">
              <a:solidFill>
                <a:srgbClr val="C00000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Organized by</a:t>
            </a:r>
            <a:endParaRPr lang="en-US" altLang="en-US" sz="3200" dirty="0">
              <a:solidFill>
                <a:schemeClr val="tx2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Motilal Nehru National Institute of Technology Allahabad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Prayagraj- 211004, India</a:t>
            </a:r>
            <a:r>
              <a:rPr lang="en-US" altLang="en-US" sz="3200" dirty="0">
                <a:solidFill>
                  <a:schemeClr val="tx2"/>
                </a:solidFill>
              </a:rPr>
              <a:t> </a:t>
            </a:r>
            <a:endParaRPr lang="en-US" altLang="en-US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endParaRPr lang="en-US" sz="2800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C0878052-4D4F-40B0-69E9-AC7DFCA60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1941" y="766053"/>
            <a:ext cx="1879069" cy="240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23128C-8F74-8CAA-C0A3-836A3F4E68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71" r="17987" b="-4688"/>
          <a:stretch/>
        </p:blipFill>
        <p:spPr>
          <a:xfrm>
            <a:off x="1424932" y="822815"/>
            <a:ext cx="2733227" cy="23793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8EF26D-E5B6-21B5-75EF-EDD5A5150998}"/>
              </a:ext>
            </a:extLst>
          </p:cNvPr>
          <p:cNvSpPr txBox="1"/>
          <p:nvPr/>
        </p:nvSpPr>
        <p:spPr>
          <a:xfrm>
            <a:off x="908090" y="3998965"/>
            <a:ext cx="26285371" cy="57400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Tittle of the study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name (presenter must be in 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underlined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  <a:p>
            <a:pPr algn="ctr"/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email :                </a:t>
            </a:r>
          </a:p>
          <a:p>
            <a:pPr algn="r"/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 id: ABC-HEE_XXXX</a:t>
            </a:r>
            <a:r>
              <a:rPr lang="en-US" sz="5400" i="1" dirty="0"/>
              <a:t>                 </a:t>
            </a:r>
          </a:p>
          <a:p>
            <a:pPr algn="ctr"/>
            <a:r>
              <a:rPr lang="en-US" sz="5400" i="1" dirty="0"/>
              <a:t>                                    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D7EA72-5355-42DA-BFF8-BD84840F29FB}"/>
              </a:ext>
            </a:extLst>
          </p:cNvPr>
          <p:cNvSpPr txBox="1"/>
          <p:nvPr/>
        </p:nvSpPr>
        <p:spPr>
          <a:xfrm>
            <a:off x="908090" y="9738998"/>
            <a:ext cx="26263520" cy="7478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/>
              <a:t>Abstract, Concept, Findings, conclusions etc should be included</a:t>
            </a:r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9717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73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Satya Priy</dc:creator>
  <cp:lastModifiedBy>Satya Priy</cp:lastModifiedBy>
  <cp:revision>6</cp:revision>
  <dcterms:created xsi:type="dcterms:W3CDTF">2022-10-12T12:44:45Z</dcterms:created>
  <dcterms:modified xsi:type="dcterms:W3CDTF">2022-10-13T21:12:56Z</dcterms:modified>
</cp:coreProperties>
</file>