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28079700" cy="341995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71">
          <p15:clr>
            <a:srgbClr val="A4A3A4"/>
          </p15:clr>
        </p15:guide>
        <p15:guide id="2" pos="8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>
        <p:scale>
          <a:sx n="30" d="100"/>
          <a:sy n="30" d="100"/>
        </p:scale>
        <p:origin x="1157" y="-2808"/>
      </p:cViewPr>
      <p:guideLst>
        <p:guide orient="horz" pos="10771"/>
        <p:guide pos="8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FA9E5-2ADD-4063-B741-370E16F77DE3}" type="datetimeFigureOut">
              <a:rPr lang="en-IN" smtClean="0"/>
              <a:t>06-04-2026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62175" y="1143000"/>
            <a:ext cx="2533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0365-396C-4B15-A765-EA02C3AB6A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928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5978" y="5597006"/>
            <a:ext cx="23867745" cy="11906497"/>
          </a:xfrm>
        </p:spPr>
        <p:txBody>
          <a:bodyPr anchor="b"/>
          <a:lstStyle>
            <a:lvl1pPr algn="ctr">
              <a:defRPr sz="184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17962664"/>
            <a:ext cx="21059775" cy="8256963"/>
          </a:xfrm>
        </p:spPr>
        <p:txBody>
          <a:bodyPr/>
          <a:lstStyle>
            <a:lvl1pPr marL="0" indent="0" algn="ctr">
              <a:buNone/>
              <a:defRPr sz="7370"/>
            </a:lvl1pPr>
            <a:lvl2pPr marL="1403970" indent="0" algn="ctr">
              <a:buNone/>
              <a:defRPr sz="6142"/>
            </a:lvl2pPr>
            <a:lvl3pPr marL="2807940" indent="0" algn="ctr">
              <a:buNone/>
              <a:defRPr sz="5527"/>
            </a:lvl3pPr>
            <a:lvl4pPr marL="4211909" indent="0" algn="ctr">
              <a:buNone/>
              <a:defRPr sz="4913"/>
            </a:lvl4pPr>
            <a:lvl5pPr marL="5615879" indent="0" algn="ctr">
              <a:buNone/>
              <a:defRPr sz="4913"/>
            </a:lvl5pPr>
            <a:lvl6pPr marL="7019849" indent="0" algn="ctr">
              <a:buNone/>
              <a:defRPr sz="4913"/>
            </a:lvl6pPr>
            <a:lvl7pPr marL="8423819" indent="0" algn="ctr">
              <a:buNone/>
              <a:defRPr sz="4913"/>
            </a:lvl7pPr>
            <a:lvl8pPr marL="9827788" indent="0" algn="ctr">
              <a:buNone/>
              <a:defRPr sz="4913"/>
            </a:lvl8pPr>
            <a:lvl9pPr marL="11231758" indent="0" algn="ctr">
              <a:buNone/>
              <a:defRPr sz="49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7A9-BE8E-4981-8A89-958B7EE46DA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EC5-0754-489F-9041-9FA45020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2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7A9-BE8E-4981-8A89-958B7EE46DA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EC5-0754-489F-9041-9FA45020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9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094537" y="1820808"/>
            <a:ext cx="6054685" cy="28982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0481" y="1820808"/>
            <a:ext cx="17813060" cy="28982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7A9-BE8E-4981-8A89-958B7EE46DA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EC5-0754-489F-9041-9FA45020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7A9-BE8E-4981-8A89-958B7EE46DA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EC5-0754-489F-9041-9FA45020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56" y="8526139"/>
            <a:ext cx="24218741" cy="14226045"/>
          </a:xfrm>
        </p:spPr>
        <p:txBody>
          <a:bodyPr anchor="b"/>
          <a:lstStyle>
            <a:lvl1pPr>
              <a:defRPr sz="184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5856" y="22886767"/>
            <a:ext cx="24218741" cy="7481141"/>
          </a:xfrm>
        </p:spPr>
        <p:txBody>
          <a:bodyPr/>
          <a:lstStyle>
            <a:lvl1pPr marL="0" indent="0">
              <a:buNone/>
              <a:defRPr sz="7370">
                <a:solidFill>
                  <a:schemeClr val="tx1"/>
                </a:solidFill>
              </a:defRPr>
            </a:lvl1pPr>
            <a:lvl2pPr marL="1403970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2pPr>
            <a:lvl3pPr marL="2807940" indent="0">
              <a:buNone/>
              <a:defRPr sz="5527">
                <a:solidFill>
                  <a:schemeClr val="tx1">
                    <a:tint val="75000"/>
                  </a:schemeClr>
                </a:solidFill>
              </a:defRPr>
            </a:lvl3pPr>
            <a:lvl4pPr marL="4211909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4pPr>
            <a:lvl5pPr marL="5615879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5pPr>
            <a:lvl6pPr marL="7019849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6pPr>
            <a:lvl7pPr marL="8423819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7pPr>
            <a:lvl8pPr marL="9827788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8pPr>
            <a:lvl9pPr marL="11231758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7A9-BE8E-4981-8A89-958B7EE46DA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EC5-0754-489F-9041-9FA45020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0479" y="9104037"/>
            <a:ext cx="11933873" cy="216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15348" y="9104037"/>
            <a:ext cx="11933873" cy="216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7A9-BE8E-4981-8A89-958B7EE46DA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EC5-0754-489F-9041-9FA45020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4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137" y="1820815"/>
            <a:ext cx="24218741" cy="661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140" y="8383633"/>
            <a:ext cx="11879027" cy="4108689"/>
          </a:xfrm>
        </p:spPr>
        <p:txBody>
          <a:bodyPr anchor="b"/>
          <a:lstStyle>
            <a:lvl1pPr marL="0" indent="0">
              <a:buNone/>
              <a:defRPr sz="7370" b="1"/>
            </a:lvl1pPr>
            <a:lvl2pPr marL="1403970" indent="0">
              <a:buNone/>
              <a:defRPr sz="6142" b="1"/>
            </a:lvl2pPr>
            <a:lvl3pPr marL="2807940" indent="0">
              <a:buNone/>
              <a:defRPr sz="5527" b="1"/>
            </a:lvl3pPr>
            <a:lvl4pPr marL="4211909" indent="0">
              <a:buNone/>
              <a:defRPr sz="4913" b="1"/>
            </a:lvl4pPr>
            <a:lvl5pPr marL="5615879" indent="0">
              <a:buNone/>
              <a:defRPr sz="4913" b="1"/>
            </a:lvl5pPr>
            <a:lvl6pPr marL="7019849" indent="0">
              <a:buNone/>
              <a:defRPr sz="4913" b="1"/>
            </a:lvl6pPr>
            <a:lvl7pPr marL="8423819" indent="0">
              <a:buNone/>
              <a:defRPr sz="4913" b="1"/>
            </a:lvl7pPr>
            <a:lvl8pPr marL="9827788" indent="0">
              <a:buNone/>
              <a:defRPr sz="4913" b="1"/>
            </a:lvl8pPr>
            <a:lvl9pPr marL="11231758" indent="0">
              <a:buNone/>
              <a:defRPr sz="49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4140" y="12492322"/>
            <a:ext cx="11879027" cy="18374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215350" y="8383633"/>
            <a:ext cx="11937530" cy="4108689"/>
          </a:xfrm>
        </p:spPr>
        <p:txBody>
          <a:bodyPr anchor="b"/>
          <a:lstStyle>
            <a:lvl1pPr marL="0" indent="0">
              <a:buNone/>
              <a:defRPr sz="7370" b="1"/>
            </a:lvl1pPr>
            <a:lvl2pPr marL="1403970" indent="0">
              <a:buNone/>
              <a:defRPr sz="6142" b="1"/>
            </a:lvl2pPr>
            <a:lvl3pPr marL="2807940" indent="0">
              <a:buNone/>
              <a:defRPr sz="5527" b="1"/>
            </a:lvl3pPr>
            <a:lvl4pPr marL="4211909" indent="0">
              <a:buNone/>
              <a:defRPr sz="4913" b="1"/>
            </a:lvl4pPr>
            <a:lvl5pPr marL="5615879" indent="0">
              <a:buNone/>
              <a:defRPr sz="4913" b="1"/>
            </a:lvl5pPr>
            <a:lvl6pPr marL="7019849" indent="0">
              <a:buNone/>
              <a:defRPr sz="4913" b="1"/>
            </a:lvl6pPr>
            <a:lvl7pPr marL="8423819" indent="0">
              <a:buNone/>
              <a:defRPr sz="4913" b="1"/>
            </a:lvl7pPr>
            <a:lvl8pPr marL="9827788" indent="0">
              <a:buNone/>
              <a:defRPr sz="4913" b="1"/>
            </a:lvl8pPr>
            <a:lvl9pPr marL="11231758" indent="0">
              <a:buNone/>
              <a:defRPr sz="49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215350" y="12492322"/>
            <a:ext cx="11937530" cy="18374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7A9-BE8E-4981-8A89-958B7EE46DA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EC5-0754-489F-9041-9FA45020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7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7A9-BE8E-4981-8A89-958B7EE46DA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EC5-0754-489F-9041-9FA45020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7A9-BE8E-4981-8A89-958B7EE46DA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EC5-0754-489F-9041-9FA45020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137" y="2279968"/>
            <a:ext cx="9056434" cy="7979886"/>
          </a:xfrm>
        </p:spPr>
        <p:txBody>
          <a:bodyPr anchor="b"/>
          <a:lstStyle>
            <a:lvl1pPr>
              <a:defRPr sz="9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7530" y="4924104"/>
            <a:ext cx="14215348" cy="24303821"/>
          </a:xfrm>
        </p:spPr>
        <p:txBody>
          <a:bodyPr/>
          <a:lstStyle>
            <a:lvl1pPr>
              <a:defRPr sz="9827"/>
            </a:lvl1pPr>
            <a:lvl2pPr>
              <a:defRPr sz="8598"/>
            </a:lvl2pPr>
            <a:lvl3pPr>
              <a:defRPr sz="7370"/>
            </a:lvl3pPr>
            <a:lvl4pPr>
              <a:defRPr sz="6142"/>
            </a:lvl4pPr>
            <a:lvl5pPr>
              <a:defRPr sz="6142"/>
            </a:lvl5pPr>
            <a:lvl6pPr>
              <a:defRPr sz="6142"/>
            </a:lvl6pPr>
            <a:lvl7pPr>
              <a:defRPr sz="6142"/>
            </a:lvl7pPr>
            <a:lvl8pPr>
              <a:defRPr sz="6142"/>
            </a:lvl8pPr>
            <a:lvl9pPr>
              <a:defRPr sz="6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4137" y="10259854"/>
            <a:ext cx="9056434" cy="19007648"/>
          </a:xfrm>
        </p:spPr>
        <p:txBody>
          <a:bodyPr/>
          <a:lstStyle>
            <a:lvl1pPr marL="0" indent="0">
              <a:buNone/>
              <a:defRPr sz="4913"/>
            </a:lvl1pPr>
            <a:lvl2pPr marL="1403970" indent="0">
              <a:buNone/>
              <a:defRPr sz="4299"/>
            </a:lvl2pPr>
            <a:lvl3pPr marL="2807940" indent="0">
              <a:buNone/>
              <a:defRPr sz="3685"/>
            </a:lvl3pPr>
            <a:lvl4pPr marL="4211909" indent="0">
              <a:buNone/>
              <a:defRPr sz="3071"/>
            </a:lvl4pPr>
            <a:lvl5pPr marL="5615879" indent="0">
              <a:buNone/>
              <a:defRPr sz="3071"/>
            </a:lvl5pPr>
            <a:lvl6pPr marL="7019849" indent="0">
              <a:buNone/>
              <a:defRPr sz="3071"/>
            </a:lvl6pPr>
            <a:lvl7pPr marL="8423819" indent="0">
              <a:buNone/>
              <a:defRPr sz="3071"/>
            </a:lvl7pPr>
            <a:lvl8pPr marL="9827788" indent="0">
              <a:buNone/>
              <a:defRPr sz="3071"/>
            </a:lvl8pPr>
            <a:lvl9pPr marL="11231758" indent="0">
              <a:buNone/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7A9-BE8E-4981-8A89-958B7EE46DA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EC5-0754-489F-9041-9FA45020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9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137" y="2279968"/>
            <a:ext cx="9056434" cy="7979886"/>
          </a:xfrm>
        </p:spPr>
        <p:txBody>
          <a:bodyPr anchor="b"/>
          <a:lstStyle>
            <a:lvl1pPr>
              <a:defRPr sz="9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937530" y="4924104"/>
            <a:ext cx="14215348" cy="24303821"/>
          </a:xfrm>
        </p:spPr>
        <p:txBody>
          <a:bodyPr anchor="t"/>
          <a:lstStyle>
            <a:lvl1pPr marL="0" indent="0">
              <a:buNone/>
              <a:defRPr sz="9827"/>
            </a:lvl1pPr>
            <a:lvl2pPr marL="1403970" indent="0">
              <a:buNone/>
              <a:defRPr sz="8598"/>
            </a:lvl2pPr>
            <a:lvl3pPr marL="2807940" indent="0">
              <a:buNone/>
              <a:defRPr sz="7370"/>
            </a:lvl3pPr>
            <a:lvl4pPr marL="4211909" indent="0">
              <a:buNone/>
              <a:defRPr sz="6142"/>
            </a:lvl4pPr>
            <a:lvl5pPr marL="5615879" indent="0">
              <a:buNone/>
              <a:defRPr sz="6142"/>
            </a:lvl5pPr>
            <a:lvl6pPr marL="7019849" indent="0">
              <a:buNone/>
              <a:defRPr sz="6142"/>
            </a:lvl6pPr>
            <a:lvl7pPr marL="8423819" indent="0">
              <a:buNone/>
              <a:defRPr sz="6142"/>
            </a:lvl7pPr>
            <a:lvl8pPr marL="9827788" indent="0">
              <a:buNone/>
              <a:defRPr sz="6142"/>
            </a:lvl8pPr>
            <a:lvl9pPr marL="11231758" indent="0">
              <a:buNone/>
              <a:defRPr sz="614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4137" y="10259854"/>
            <a:ext cx="9056434" cy="19007648"/>
          </a:xfrm>
        </p:spPr>
        <p:txBody>
          <a:bodyPr/>
          <a:lstStyle>
            <a:lvl1pPr marL="0" indent="0">
              <a:buNone/>
              <a:defRPr sz="4913"/>
            </a:lvl1pPr>
            <a:lvl2pPr marL="1403970" indent="0">
              <a:buNone/>
              <a:defRPr sz="4299"/>
            </a:lvl2pPr>
            <a:lvl3pPr marL="2807940" indent="0">
              <a:buNone/>
              <a:defRPr sz="3685"/>
            </a:lvl3pPr>
            <a:lvl4pPr marL="4211909" indent="0">
              <a:buNone/>
              <a:defRPr sz="3071"/>
            </a:lvl4pPr>
            <a:lvl5pPr marL="5615879" indent="0">
              <a:buNone/>
              <a:defRPr sz="3071"/>
            </a:lvl5pPr>
            <a:lvl6pPr marL="7019849" indent="0">
              <a:buNone/>
              <a:defRPr sz="3071"/>
            </a:lvl6pPr>
            <a:lvl7pPr marL="8423819" indent="0">
              <a:buNone/>
              <a:defRPr sz="3071"/>
            </a:lvl7pPr>
            <a:lvl8pPr marL="9827788" indent="0">
              <a:buNone/>
              <a:defRPr sz="3071"/>
            </a:lvl8pPr>
            <a:lvl9pPr marL="11231758" indent="0">
              <a:buNone/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7A9-BE8E-4981-8A89-958B7EE46DA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CEC5-0754-489F-9041-9FA45020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0480" y="1820815"/>
            <a:ext cx="24218741" cy="661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80" y="9104037"/>
            <a:ext cx="24218741" cy="2169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0479" y="31697890"/>
            <a:ext cx="6317933" cy="18208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BA7A9-BE8E-4981-8A89-958B7EE46DA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01401" y="31697890"/>
            <a:ext cx="9476899" cy="18208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831288" y="31697890"/>
            <a:ext cx="6317933" cy="18208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CEC5-0754-489F-9041-9FA45020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1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07940" rtl="0" eaLnBrk="1" latinLnBrk="0" hangingPunct="1">
        <a:lnSpc>
          <a:spcPct val="90000"/>
        </a:lnSpc>
        <a:spcBef>
          <a:spcPct val="0"/>
        </a:spcBef>
        <a:buNone/>
        <a:defRPr sz="135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1985" indent="-701985" algn="l" defTabSz="2807940" rtl="0" eaLnBrk="1" latinLnBrk="0" hangingPunct="1">
        <a:lnSpc>
          <a:spcPct val="90000"/>
        </a:lnSpc>
        <a:spcBef>
          <a:spcPts val="3071"/>
        </a:spcBef>
        <a:buFont typeface="Arial" panose="020B0604020202020204" pitchFamily="34" charset="0"/>
        <a:buChar char="•"/>
        <a:defRPr sz="8598" kern="1200">
          <a:solidFill>
            <a:schemeClr val="tx1"/>
          </a:solidFill>
          <a:latin typeface="+mn-lt"/>
          <a:ea typeface="+mn-ea"/>
          <a:cs typeface="+mn-cs"/>
        </a:defRPr>
      </a:lvl1pPr>
      <a:lvl2pPr marL="2105955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7370" kern="1200">
          <a:solidFill>
            <a:schemeClr val="tx1"/>
          </a:solidFill>
          <a:latin typeface="+mn-lt"/>
          <a:ea typeface="+mn-ea"/>
          <a:cs typeface="+mn-cs"/>
        </a:defRPr>
      </a:lvl2pPr>
      <a:lvl3pPr marL="3509924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6142" kern="1200">
          <a:solidFill>
            <a:schemeClr val="tx1"/>
          </a:solidFill>
          <a:latin typeface="+mn-lt"/>
          <a:ea typeface="+mn-ea"/>
          <a:cs typeface="+mn-cs"/>
        </a:defRPr>
      </a:lvl3pPr>
      <a:lvl4pPr marL="4913894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4pPr>
      <a:lvl5pPr marL="6317864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5pPr>
      <a:lvl6pPr marL="7721834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6pPr>
      <a:lvl7pPr marL="9125803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7pPr>
      <a:lvl8pPr marL="10529773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8pPr>
      <a:lvl9pPr marL="11933743" indent="-701985" algn="l" defTabSz="280794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1pPr>
      <a:lvl2pPr marL="1403970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2pPr>
      <a:lvl3pPr marL="2807940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3pPr>
      <a:lvl4pPr marL="4211909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4pPr>
      <a:lvl5pPr marL="5615879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5pPr>
      <a:lvl6pPr marL="7019849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6pPr>
      <a:lvl7pPr marL="8423819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7pPr>
      <a:lvl8pPr marL="9827788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8pPr>
      <a:lvl9pPr marL="11231758" algn="l" defTabSz="2807940" rtl="0" eaLnBrk="1" latinLnBrk="0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7EA771-43B0-1600-A8A6-89AC7525A61B}"/>
              </a:ext>
            </a:extLst>
          </p:cNvPr>
          <p:cNvSpPr txBox="1"/>
          <p:nvPr/>
        </p:nvSpPr>
        <p:spPr>
          <a:xfrm>
            <a:off x="908091" y="521090"/>
            <a:ext cx="26285371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40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International Conference on Innovations in Automation &amp; Mechanical Engineering (IAME – 2026)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December 11 – 12, 2025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Mechanical Engineering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Motilal Nehru National Institute of Technology Allahabad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Prayagraj</a:t>
            </a:r>
            <a:r>
              <a:rPr lang="en-US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- 211004, U.P., INDIA</a:t>
            </a:r>
          </a:p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EF26D-E5B6-21B5-75EF-EDD5A5150998}"/>
              </a:ext>
            </a:extLst>
          </p:cNvPr>
          <p:cNvSpPr txBox="1"/>
          <p:nvPr/>
        </p:nvSpPr>
        <p:spPr>
          <a:xfrm>
            <a:off x="908090" y="3998965"/>
            <a:ext cx="26285371" cy="6101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Title</a:t>
            </a:r>
            <a:endParaRPr lang="en-IN" sz="85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Authors name</a:t>
            </a:r>
            <a:endParaRPr lang="en-IN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60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Affiliation </a:t>
            </a:r>
            <a:endParaRPr lang="en-US" sz="60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5400" i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author’s email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*:</a:t>
            </a:r>
          </a:p>
          <a:p>
            <a:pPr algn="r"/>
            <a:r>
              <a:rPr lang="en-US" sz="4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 id: XXXXX</a:t>
            </a:r>
            <a:r>
              <a:rPr lang="en-US" sz="5400" i="1" dirty="0"/>
              <a:t>                 </a:t>
            </a:r>
          </a:p>
          <a:p>
            <a:pPr algn="ctr"/>
            <a:r>
              <a:rPr lang="en-US" sz="5400" i="1" dirty="0"/>
              <a:t>                                      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3985AE-F4AE-49A3-B25B-5110D8CF08D5}"/>
              </a:ext>
            </a:extLst>
          </p:cNvPr>
          <p:cNvSpPr txBox="1"/>
          <p:nvPr/>
        </p:nvSpPr>
        <p:spPr>
          <a:xfrm>
            <a:off x="5743074" y="26821480"/>
            <a:ext cx="19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EB77D5-450E-4229-340D-76F52FC6562D}"/>
              </a:ext>
            </a:extLst>
          </p:cNvPr>
          <p:cNvSpPr txBox="1"/>
          <p:nvPr/>
        </p:nvSpPr>
        <p:spPr>
          <a:xfrm>
            <a:off x="2154795" y="15086441"/>
            <a:ext cx="4562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586262-AF5B-0DAE-5496-ABEC88DB64B8}"/>
              </a:ext>
            </a:extLst>
          </p:cNvPr>
          <p:cNvSpPr/>
          <p:nvPr/>
        </p:nvSpPr>
        <p:spPr>
          <a:xfrm>
            <a:off x="854421" y="11166147"/>
            <a:ext cx="6254301" cy="86504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1292AD-BE9A-C594-752A-B491075D7199}"/>
              </a:ext>
            </a:extLst>
          </p:cNvPr>
          <p:cNvSpPr/>
          <p:nvPr/>
        </p:nvSpPr>
        <p:spPr>
          <a:xfrm>
            <a:off x="854421" y="20205290"/>
            <a:ext cx="6254301" cy="132906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A538CF-52AD-BEF7-A079-5D62ADBE70AD}"/>
              </a:ext>
            </a:extLst>
          </p:cNvPr>
          <p:cNvSpPr/>
          <p:nvPr/>
        </p:nvSpPr>
        <p:spPr>
          <a:xfrm>
            <a:off x="21661839" y="11267211"/>
            <a:ext cx="5563439" cy="70497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22EECF-3FA5-41A1-D835-48A857DC53F1}"/>
              </a:ext>
            </a:extLst>
          </p:cNvPr>
          <p:cNvSpPr/>
          <p:nvPr/>
        </p:nvSpPr>
        <p:spPr>
          <a:xfrm>
            <a:off x="7668820" y="18577840"/>
            <a:ext cx="6274540" cy="149180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46A18B-FD19-9ECD-4077-48A2017A6A3B}"/>
              </a:ext>
            </a:extLst>
          </p:cNvPr>
          <p:cNvSpPr/>
          <p:nvPr/>
        </p:nvSpPr>
        <p:spPr>
          <a:xfrm>
            <a:off x="14517962" y="11263825"/>
            <a:ext cx="6703120" cy="2223209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90B45B-744E-0735-C47D-3E0B2E0A19C9}"/>
              </a:ext>
            </a:extLst>
          </p:cNvPr>
          <p:cNvSpPr txBox="1"/>
          <p:nvPr/>
        </p:nvSpPr>
        <p:spPr>
          <a:xfrm>
            <a:off x="3285712" y="11390019"/>
            <a:ext cx="230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1071F2-9AC5-9760-6871-55F295AD379B}"/>
              </a:ext>
            </a:extLst>
          </p:cNvPr>
          <p:cNvSpPr txBox="1"/>
          <p:nvPr/>
        </p:nvSpPr>
        <p:spPr>
          <a:xfrm>
            <a:off x="1986040" y="24392004"/>
            <a:ext cx="4562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EA8254-C5C2-BF78-0FB6-255138DBB880}"/>
              </a:ext>
            </a:extLst>
          </p:cNvPr>
          <p:cNvSpPr txBox="1"/>
          <p:nvPr/>
        </p:nvSpPr>
        <p:spPr>
          <a:xfrm>
            <a:off x="2975764" y="20445403"/>
            <a:ext cx="276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7B3596-15FE-5B05-C1E4-00729E3CF834}"/>
              </a:ext>
            </a:extLst>
          </p:cNvPr>
          <p:cNvSpPr txBox="1"/>
          <p:nvPr/>
        </p:nvSpPr>
        <p:spPr>
          <a:xfrm>
            <a:off x="9743285" y="11437851"/>
            <a:ext cx="230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3938BD-BA97-036E-E553-19001956C775}"/>
              </a:ext>
            </a:extLst>
          </p:cNvPr>
          <p:cNvSpPr txBox="1"/>
          <p:nvPr/>
        </p:nvSpPr>
        <p:spPr>
          <a:xfrm>
            <a:off x="9507309" y="18965575"/>
            <a:ext cx="288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D21386-0547-4211-180A-239355285553}"/>
              </a:ext>
            </a:extLst>
          </p:cNvPr>
          <p:cNvSpPr txBox="1"/>
          <p:nvPr/>
        </p:nvSpPr>
        <p:spPr>
          <a:xfrm>
            <a:off x="16984784" y="11537504"/>
            <a:ext cx="230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37FC9AF-FEBB-E051-1947-E30101BE9EDF}"/>
              </a:ext>
            </a:extLst>
          </p:cNvPr>
          <p:cNvSpPr/>
          <p:nvPr/>
        </p:nvSpPr>
        <p:spPr>
          <a:xfrm>
            <a:off x="21661839" y="18527770"/>
            <a:ext cx="5563439" cy="95779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4F4901-424C-3DFD-9243-D4C0EF53CA4C}"/>
              </a:ext>
            </a:extLst>
          </p:cNvPr>
          <p:cNvSpPr/>
          <p:nvPr/>
        </p:nvSpPr>
        <p:spPr>
          <a:xfrm>
            <a:off x="21661839" y="28569258"/>
            <a:ext cx="5563439" cy="49266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332F0C0-4AC1-4F0B-1014-666E6B1F32DD}"/>
              </a:ext>
            </a:extLst>
          </p:cNvPr>
          <p:cNvSpPr/>
          <p:nvPr/>
        </p:nvSpPr>
        <p:spPr>
          <a:xfrm>
            <a:off x="7652085" y="11261707"/>
            <a:ext cx="6328512" cy="68682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85B20E-48BA-9867-CC37-DDD3D41B42AC}"/>
              </a:ext>
            </a:extLst>
          </p:cNvPr>
          <p:cNvSpPr txBox="1"/>
          <p:nvPr/>
        </p:nvSpPr>
        <p:spPr>
          <a:xfrm>
            <a:off x="23170838" y="11404957"/>
            <a:ext cx="279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3BC21F-A787-EB93-55E6-525B81A19C0B}"/>
              </a:ext>
            </a:extLst>
          </p:cNvPr>
          <p:cNvSpPr txBox="1"/>
          <p:nvPr/>
        </p:nvSpPr>
        <p:spPr>
          <a:xfrm>
            <a:off x="23272439" y="18759635"/>
            <a:ext cx="279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503B00-1592-5D4B-CCA4-D7AA503CED6D}"/>
              </a:ext>
            </a:extLst>
          </p:cNvPr>
          <p:cNvSpPr txBox="1"/>
          <p:nvPr/>
        </p:nvSpPr>
        <p:spPr>
          <a:xfrm>
            <a:off x="22184184" y="29008018"/>
            <a:ext cx="470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E1060C-5709-0096-B31F-BA9945FAC8B3}"/>
              </a:ext>
            </a:extLst>
          </p:cNvPr>
          <p:cNvSpPr txBox="1"/>
          <p:nvPr/>
        </p:nvSpPr>
        <p:spPr>
          <a:xfrm>
            <a:off x="8612368" y="14336509"/>
            <a:ext cx="4562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7A3B81-4BCA-932D-64CC-2125F26B5495}"/>
              </a:ext>
            </a:extLst>
          </p:cNvPr>
          <p:cNvSpPr txBox="1"/>
          <p:nvPr/>
        </p:nvSpPr>
        <p:spPr>
          <a:xfrm>
            <a:off x="8928093" y="25152290"/>
            <a:ext cx="4562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C26EA2-A33A-0B71-B81B-8001CA41203B}"/>
              </a:ext>
            </a:extLst>
          </p:cNvPr>
          <p:cNvSpPr txBox="1"/>
          <p:nvPr/>
        </p:nvSpPr>
        <p:spPr>
          <a:xfrm>
            <a:off x="15521309" y="20521252"/>
            <a:ext cx="4562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6C7770-6C99-912D-1A83-E2D84D1D6591}"/>
              </a:ext>
            </a:extLst>
          </p:cNvPr>
          <p:cNvSpPr txBox="1"/>
          <p:nvPr/>
        </p:nvSpPr>
        <p:spPr>
          <a:xfrm>
            <a:off x="22256974" y="13412917"/>
            <a:ext cx="4562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9EA258-979D-8683-1C13-8DB27E5E5E18}"/>
              </a:ext>
            </a:extLst>
          </p:cNvPr>
          <p:cNvSpPr txBox="1"/>
          <p:nvPr/>
        </p:nvSpPr>
        <p:spPr>
          <a:xfrm>
            <a:off x="22256974" y="30555532"/>
            <a:ext cx="4562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pic>
        <p:nvPicPr>
          <p:cNvPr id="1026" name="Picture 2" descr="E:\UrjaSangam-2023\Photographs\MNNI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23" y="1048100"/>
            <a:ext cx="1887641" cy="26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B13961B-B966-A592-B7A5-ABD752DB5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513" y="1152873"/>
            <a:ext cx="2563892" cy="25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7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</TotalTime>
  <Words>139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Satya Priy</dc:creator>
  <cp:lastModifiedBy>swastik acharya</cp:lastModifiedBy>
  <cp:revision>26</cp:revision>
  <dcterms:created xsi:type="dcterms:W3CDTF">2022-10-12T12:44:45Z</dcterms:created>
  <dcterms:modified xsi:type="dcterms:W3CDTF">2026-04-06T11:09:45Z</dcterms:modified>
</cp:coreProperties>
</file>